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25" r:id="rId6"/>
    <p:sldMasterId id="2147483738" r:id="rId7"/>
    <p:sldMasterId id="2147483751" r:id="rId8"/>
    <p:sldMasterId id="2147483764" r:id="rId9"/>
    <p:sldMasterId id="2147483777" r:id="rId10"/>
    <p:sldMasterId id="2147483790" r:id="rId11"/>
    <p:sldMasterId id="2147483803" r:id="rId12"/>
    <p:sldMasterId id="2147483816" r:id="rId13"/>
  </p:sldMasterIdLst>
  <p:sldIdLst>
    <p:sldId id="256" r:id="rId14"/>
    <p:sldId id="257" r:id="rId15"/>
    <p:sldId id="258" r:id="rId16"/>
    <p:sldId id="260" r:id="rId17"/>
    <p:sldId id="261" r:id="rId18"/>
    <p:sldId id="262" r:id="rId19"/>
    <p:sldId id="263" r:id="rId20"/>
    <p:sldId id="264" r:id="rId21"/>
    <p:sldId id="25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03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11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18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19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24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25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26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54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5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58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62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69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70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75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76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77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06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14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19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20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21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3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42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43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4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47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51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54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5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58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59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62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63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64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65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566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5AFCB-0E1A-41B1-A18F-88505E17BA8A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D6AF-15C3-4A7F-BBC8-9BE2AFB87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22494-EB4C-43B8-9159-C15271CD1C51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E8A19-5E94-4E1B-94C9-221E312CE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FD75-DE3C-4C4F-B8D9-02947BCB26BD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3438-85F7-4A33-A6B8-844D66400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FA9D2-B9CC-4D31-972C-74BF31ABB4CE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7900-F58E-451F-B8CF-730C30440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BC508-FCC5-4EE4-A659-127CB3713271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D3255-ADC0-4AEF-9A44-693FE4B8C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ECC20-5FD9-4913-9D1D-E2950D2D5AE8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BF2A7-4419-4BB3-BCEF-2FD60D44F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1380-B095-4681-9398-BFDBF9EB4273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39EED-03D1-4E98-84A6-88198B5E9A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0D821-7B92-479F-A65E-2C81891B337B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20048-033C-4633-9BB4-6BF813275A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941A8-11BD-4FE5-85C6-B4FB03255DDF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119E4-E5E9-4B3F-B34C-0835078AE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AE2EA-D0E3-4158-8ED8-39DA04878D33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D579F-1513-4EAC-BF89-2E64A6ECF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34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35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80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81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71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76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77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78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68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73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74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  <p:sp>
        <p:nvSpPr>
          <p:cNvPr id="375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0" strike="noStrike" spc="-1" smtClean="0">
                <a:latin typeface="Arial"/>
              </a:rPr>
              <a:t>Образец подзаголовка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 smtClean="0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 smtClean="0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118.xml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44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6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18" Type="http://schemas.openxmlformats.org/officeDocument/2006/relationships/image" Target="../media/image36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99.xml"/><Relationship Id="rId21" Type="http://schemas.openxmlformats.org/officeDocument/2006/relationships/image" Target="../media/image38.png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34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41.png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33.png"/><Relationship Id="rId23" Type="http://schemas.openxmlformats.org/officeDocument/2006/relationships/image" Target="../media/image40.png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37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jpeg"/><Relationship Id="rId22" Type="http://schemas.openxmlformats.org/officeDocument/2006/relationships/image" Target="../media/image3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Picture 4"/>
          <p:cNvPicPr/>
          <p:nvPr/>
        </p:nvPicPr>
        <p:blipFill>
          <a:blip r:embed="rId15">
            <a:extLst/>
          </a:blip>
          <a:srcRect l="28712" t="8906" r="25094" b="42"/>
          <a:stretch/>
        </p:blipFill>
        <p:spPr>
          <a:xfrm>
            <a:off x="0" y="1196640"/>
            <a:ext cx="2413080" cy="623016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2411640" y="4437000"/>
            <a:ext cx="6069240" cy="175248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2414520" y="697680"/>
            <a:ext cx="6081480" cy="294696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2413440" y="764640"/>
            <a:ext cx="6078240" cy="27360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2"/>
          <p:cNvPicPr/>
          <p:nvPr/>
        </p:nvPicPr>
        <p:blipFill>
          <a:blip r:embed="rId16"/>
          <a:stretch/>
        </p:blipFill>
        <p:spPr>
          <a:xfrm>
            <a:off x="8552880" y="494100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6" name="Picture 4"/>
          <p:cNvPicPr/>
          <p:nvPr/>
        </p:nvPicPr>
        <p:blipFill>
          <a:blip r:embed="rId17"/>
          <a:stretch/>
        </p:blipFill>
        <p:spPr>
          <a:xfrm>
            <a:off x="7958520" y="630180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18"/>
          <a:stretch/>
        </p:blipFill>
        <p:spPr>
          <a:xfrm>
            <a:off x="8412120" y="619128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8" name="Picture 10"/>
          <p:cNvPicPr/>
          <p:nvPr/>
        </p:nvPicPr>
        <p:blipFill>
          <a:blip r:embed="rId19"/>
          <a:srcRect b="9991"/>
          <a:stretch/>
        </p:blipFill>
        <p:spPr>
          <a:xfrm>
            <a:off x="8552520" y="5787000"/>
            <a:ext cx="419760" cy="367200"/>
          </a:xfrm>
          <a:prstGeom prst="rect">
            <a:avLst/>
          </a:prstGeom>
          <a:ln>
            <a:noFill/>
          </a:ln>
        </p:spPr>
      </p:pic>
      <p:pic>
        <p:nvPicPr>
          <p:cNvPr id="9" name="Picture 4"/>
          <p:cNvPicPr/>
          <p:nvPr/>
        </p:nvPicPr>
        <p:blipFill>
          <a:blip r:embed="rId20">
            <a:extLst/>
          </a:blip>
          <a:stretch/>
        </p:blipFill>
        <p:spPr>
          <a:xfrm>
            <a:off x="8563320" y="538236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10" name="Picture 14"/>
          <p:cNvPicPr/>
          <p:nvPr/>
        </p:nvPicPr>
        <p:blipFill>
          <a:blip r:embed="rId21"/>
          <a:srcRect t="9972" b="20014"/>
          <a:stretch/>
        </p:blipFill>
        <p:spPr>
          <a:xfrm>
            <a:off x="7380720" y="6301800"/>
            <a:ext cx="539640" cy="367200"/>
          </a:xfrm>
          <a:prstGeom prst="rect">
            <a:avLst/>
          </a:prstGeom>
          <a:ln>
            <a:noFill/>
          </a:ln>
        </p:spPr>
      </p:pic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8" name="Picture 2"/>
          <p:cNvPicPr/>
          <p:nvPr/>
        </p:nvPicPr>
        <p:blipFill>
          <a:blip r:embed="rId15"/>
          <a:stretch/>
        </p:blipFill>
        <p:spPr>
          <a:xfrm>
            <a:off x="179640" y="5085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29" name="Picture 4"/>
          <p:cNvPicPr/>
          <p:nvPr/>
        </p:nvPicPr>
        <p:blipFill>
          <a:blip r:embed="rId16"/>
          <a:stretch/>
        </p:blipFill>
        <p:spPr>
          <a:xfrm>
            <a:off x="765720" y="632484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0" name="Picture 6"/>
          <p:cNvPicPr/>
          <p:nvPr/>
        </p:nvPicPr>
        <p:blipFill>
          <a:blip r:embed="rId17"/>
          <a:stretch/>
        </p:blipFill>
        <p:spPr>
          <a:xfrm>
            <a:off x="326160" y="622152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1" name="Picture 10"/>
          <p:cNvPicPr/>
          <p:nvPr/>
        </p:nvPicPr>
        <p:blipFill>
          <a:blip r:embed="rId18"/>
          <a:srcRect b="9981"/>
          <a:stretch/>
        </p:blipFill>
        <p:spPr>
          <a:xfrm>
            <a:off x="179640" y="5842800"/>
            <a:ext cx="406440" cy="343800"/>
          </a:xfrm>
          <a:prstGeom prst="rect">
            <a:avLst/>
          </a:prstGeom>
          <a:ln>
            <a:noFill/>
          </a:ln>
        </p:spPr>
      </p:pic>
      <p:pic>
        <p:nvPicPr>
          <p:cNvPr id="432" name="Picture 4"/>
          <p:cNvPicPr/>
          <p:nvPr/>
        </p:nvPicPr>
        <p:blipFill>
          <a:blip r:embed="rId19">
            <a:extLst/>
          </a:blip>
          <a:stretch/>
        </p:blipFill>
        <p:spPr>
          <a:xfrm>
            <a:off x="179640" y="546408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3" name="Picture 14"/>
          <p:cNvPicPr/>
          <p:nvPr/>
        </p:nvPicPr>
        <p:blipFill>
          <a:blip r:embed="rId20"/>
          <a:srcRect t="9985" b="19971"/>
          <a:stretch/>
        </p:blipFill>
        <p:spPr>
          <a:xfrm>
            <a:off x="1168560" y="6324840"/>
            <a:ext cx="522720" cy="343800"/>
          </a:xfrm>
          <a:prstGeom prst="rect">
            <a:avLst/>
          </a:prstGeom>
          <a:ln>
            <a:noFill/>
          </a:ln>
        </p:spPr>
      </p:pic>
      <p:pic>
        <p:nvPicPr>
          <p:cNvPr id="434" name="Picture 2"/>
          <p:cNvPicPr/>
          <p:nvPr/>
        </p:nvPicPr>
        <p:blipFill>
          <a:blip r:embed="rId15"/>
          <a:stretch/>
        </p:blipFill>
        <p:spPr>
          <a:xfrm>
            <a:off x="8526600" y="5085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5" name="Picture 4"/>
          <p:cNvPicPr/>
          <p:nvPr/>
        </p:nvPicPr>
        <p:blipFill>
          <a:blip r:embed="rId16"/>
          <a:stretch/>
        </p:blipFill>
        <p:spPr>
          <a:xfrm>
            <a:off x="7940520" y="632484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6" name="Picture 6"/>
          <p:cNvPicPr/>
          <p:nvPr/>
        </p:nvPicPr>
        <p:blipFill>
          <a:blip r:embed="rId17"/>
          <a:stretch/>
        </p:blipFill>
        <p:spPr>
          <a:xfrm>
            <a:off x="8380080" y="622152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7" name="Picture 10"/>
          <p:cNvPicPr/>
          <p:nvPr/>
        </p:nvPicPr>
        <p:blipFill>
          <a:blip r:embed="rId18"/>
          <a:srcRect b="9981"/>
          <a:stretch/>
        </p:blipFill>
        <p:spPr>
          <a:xfrm>
            <a:off x="8485920" y="5842800"/>
            <a:ext cx="406440" cy="343800"/>
          </a:xfrm>
          <a:prstGeom prst="rect">
            <a:avLst/>
          </a:prstGeom>
          <a:ln>
            <a:noFill/>
          </a:ln>
        </p:spPr>
      </p:pic>
      <p:pic>
        <p:nvPicPr>
          <p:cNvPr id="438" name="Picture 4"/>
          <p:cNvPicPr/>
          <p:nvPr/>
        </p:nvPicPr>
        <p:blipFill>
          <a:blip r:embed="rId19">
            <a:extLst/>
          </a:blip>
          <a:stretch/>
        </p:blipFill>
        <p:spPr>
          <a:xfrm>
            <a:off x="8526600" y="546408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439" name="Picture 14"/>
          <p:cNvPicPr/>
          <p:nvPr/>
        </p:nvPicPr>
        <p:blipFill>
          <a:blip r:embed="rId20"/>
          <a:srcRect t="9985" b="19971"/>
          <a:stretch/>
        </p:blipFill>
        <p:spPr>
          <a:xfrm>
            <a:off x="7380720" y="6324840"/>
            <a:ext cx="522720" cy="343800"/>
          </a:xfrm>
          <a:prstGeom prst="rect">
            <a:avLst/>
          </a:prstGeom>
          <a:ln>
            <a:noFill/>
          </a:ln>
        </p:spPr>
      </p:pic>
      <p:sp>
        <p:nvSpPr>
          <p:cNvPr id="440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9" name="Picture 4"/>
          <p:cNvPicPr/>
          <p:nvPr/>
        </p:nvPicPr>
        <p:blipFill>
          <a:blip r:embed="rId15"/>
          <a:stretch/>
        </p:blipFill>
        <p:spPr>
          <a:xfrm>
            <a:off x="1331640" y="5949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0" name="Picture 6"/>
          <p:cNvPicPr/>
          <p:nvPr/>
        </p:nvPicPr>
        <p:blipFill>
          <a:blip r:embed="rId16"/>
          <a:stretch/>
        </p:blipFill>
        <p:spPr>
          <a:xfrm>
            <a:off x="251640" y="4221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1" name="Picture 10"/>
          <p:cNvPicPr/>
          <p:nvPr/>
        </p:nvPicPr>
        <p:blipFill>
          <a:blip r:embed="rId17"/>
          <a:stretch/>
        </p:blipFill>
        <p:spPr>
          <a:xfrm>
            <a:off x="179640" y="5013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2" name="Picture 4"/>
          <p:cNvPicPr/>
          <p:nvPr/>
        </p:nvPicPr>
        <p:blipFill>
          <a:blip r:embed="rId18">
            <a:extLst/>
          </a:blip>
          <a:stretch/>
        </p:blipFill>
        <p:spPr>
          <a:xfrm>
            <a:off x="467640" y="5733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3" name="Picture 14"/>
          <p:cNvPicPr/>
          <p:nvPr/>
        </p:nvPicPr>
        <p:blipFill>
          <a:blip r:embed="rId19"/>
          <a:srcRect t="10003" b="19990"/>
          <a:stretch/>
        </p:blipFill>
        <p:spPr>
          <a:xfrm>
            <a:off x="2123640" y="5949360"/>
            <a:ext cx="1028160" cy="719640"/>
          </a:xfrm>
          <a:prstGeom prst="rect">
            <a:avLst/>
          </a:prstGeom>
          <a:ln>
            <a:noFill/>
          </a:ln>
        </p:spPr>
      </p:pic>
      <p:sp>
        <p:nvSpPr>
          <p:cNvPr id="48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3" name="CustomShape 2"/>
          <p:cNvSpPr/>
          <p:nvPr/>
        </p:nvSpPr>
        <p:spPr>
          <a:xfrm>
            <a:off x="678960" y="3357000"/>
            <a:ext cx="7776360" cy="13014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4" name="PlaceHolder 3"/>
          <p:cNvSpPr>
            <a:spLocks noGrp="1"/>
          </p:cNvSpPr>
          <p:nvPr>
            <p:ph type="title"/>
          </p:nvPr>
        </p:nvSpPr>
        <p:spPr>
          <a:xfrm>
            <a:off x="683640" y="3357000"/>
            <a:ext cx="7772040" cy="12956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000" b="1" strike="noStrike" cap="all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5" name="Picture 18"/>
          <p:cNvPicPr/>
          <p:nvPr/>
        </p:nvPicPr>
        <p:blipFill>
          <a:blip r:embed="rId15"/>
          <a:stretch/>
        </p:blipFill>
        <p:spPr>
          <a:xfrm rot="331800">
            <a:off x="6760440" y="1045800"/>
            <a:ext cx="1527120" cy="3634920"/>
          </a:xfrm>
          <a:prstGeom prst="rect">
            <a:avLst/>
          </a:prstGeom>
          <a:ln>
            <a:noFill/>
          </a:ln>
        </p:spPr>
      </p:pic>
      <p:pic>
        <p:nvPicPr>
          <p:cNvPr id="526" name="Picture 20"/>
          <p:cNvPicPr/>
          <p:nvPr/>
        </p:nvPicPr>
        <p:blipFill>
          <a:blip r:embed="rId16">
            <a:extLst/>
          </a:blip>
          <a:stretch/>
        </p:blipFill>
        <p:spPr>
          <a:xfrm>
            <a:off x="6774480" y="1268640"/>
            <a:ext cx="1149120" cy="1149120"/>
          </a:xfrm>
          <a:prstGeom prst="rect">
            <a:avLst/>
          </a:prstGeom>
          <a:ln>
            <a:noFill/>
          </a:ln>
        </p:spPr>
      </p:pic>
      <p:pic>
        <p:nvPicPr>
          <p:cNvPr id="527" name="Picture 22"/>
          <p:cNvPicPr/>
          <p:nvPr/>
        </p:nvPicPr>
        <p:blipFill>
          <a:blip r:embed="rId17">
            <a:extLst/>
          </a:blip>
          <a:stretch/>
        </p:blipFill>
        <p:spPr>
          <a:xfrm>
            <a:off x="7328520" y="2133000"/>
            <a:ext cx="915120" cy="915120"/>
          </a:xfrm>
          <a:prstGeom prst="rect">
            <a:avLst/>
          </a:prstGeom>
          <a:ln>
            <a:noFill/>
          </a:ln>
        </p:spPr>
      </p:pic>
      <p:pic>
        <p:nvPicPr>
          <p:cNvPr id="528" name="Picture 24"/>
          <p:cNvPicPr/>
          <p:nvPr/>
        </p:nvPicPr>
        <p:blipFill>
          <a:blip r:embed="rId18">
            <a:extLst/>
          </a:blip>
          <a:stretch/>
        </p:blipFill>
        <p:spPr>
          <a:xfrm>
            <a:off x="7452360" y="1052640"/>
            <a:ext cx="1073520" cy="1073520"/>
          </a:xfrm>
          <a:prstGeom prst="rect">
            <a:avLst/>
          </a:prstGeom>
          <a:ln>
            <a:noFill/>
          </a:ln>
        </p:spPr>
      </p:pic>
      <p:sp>
        <p:nvSpPr>
          <p:cNvPr id="529" name="CustomShape 4"/>
          <p:cNvSpPr/>
          <p:nvPr/>
        </p:nvSpPr>
        <p:spPr>
          <a:xfrm>
            <a:off x="1043640" y="6211800"/>
            <a:ext cx="7128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2060"/>
                </a:solidFill>
                <a:latin typeface="Calibri"/>
              </a:rPr>
              <a:t>Автор этого шаблона: Погодаева Оксана Викторовна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F735C6-CE42-4996-8054-37E62E138153}" type="datetimeFigureOut">
              <a:rPr lang="ru-RU"/>
              <a:pPr>
                <a:defRPr/>
              </a:pPr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5AD381-F8EC-47EE-949C-B19AABB4D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Picture 4"/>
          <p:cNvPicPr/>
          <p:nvPr/>
        </p:nvPicPr>
        <p:blipFill>
          <a:blip r:embed="rId15">
            <a:extLst/>
          </a:blip>
          <a:srcRect l="28712" t="8906" r="25094" b="42"/>
          <a:stretch/>
        </p:blipFill>
        <p:spPr>
          <a:xfrm>
            <a:off x="-39240" y="1162800"/>
            <a:ext cx="1805760" cy="6230160"/>
          </a:xfrm>
          <a:prstGeom prst="rect">
            <a:avLst/>
          </a:prstGeom>
          <a:ln>
            <a:noFill/>
          </a:ln>
        </p:spPr>
      </p:pic>
      <p:sp>
        <p:nvSpPr>
          <p:cNvPr id="50" name="CustomShape 2"/>
          <p:cNvSpPr/>
          <p:nvPr/>
        </p:nvSpPr>
        <p:spPr>
          <a:xfrm>
            <a:off x="1403640" y="1563840"/>
            <a:ext cx="719964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1403640" y="260640"/>
            <a:ext cx="720036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PlaceHolder 4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CustomShape 2"/>
          <p:cNvSpPr/>
          <p:nvPr/>
        </p:nvSpPr>
        <p:spPr>
          <a:xfrm>
            <a:off x="1403640" y="1627920"/>
            <a:ext cx="7199640" cy="504108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1403640" y="260640"/>
            <a:ext cx="719964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PlaceHolder 4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056360" cy="1156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1475640" y="1556640"/>
            <a:ext cx="7056360" cy="51123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pic>
        <p:nvPicPr>
          <p:cNvPr id="95" name="Picture 4"/>
          <p:cNvPicPr/>
          <p:nvPr/>
        </p:nvPicPr>
        <p:blipFill>
          <a:blip r:embed="rId15">
            <a:extLst/>
          </a:blip>
          <a:stretch/>
        </p:blipFill>
        <p:spPr>
          <a:xfrm>
            <a:off x="251640" y="2899800"/>
            <a:ext cx="1058040" cy="1058040"/>
          </a:xfrm>
          <a:prstGeom prst="rect">
            <a:avLst/>
          </a:prstGeom>
          <a:ln>
            <a:noFill/>
          </a:ln>
        </p:spPr>
      </p:pic>
      <p:pic>
        <p:nvPicPr>
          <p:cNvPr id="96" name="Picture 6"/>
          <p:cNvPicPr/>
          <p:nvPr/>
        </p:nvPicPr>
        <p:blipFill>
          <a:blip r:embed="rId16"/>
          <a:stretch/>
        </p:blipFill>
        <p:spPr>
          <a:xfrm>
            <a:off x="251640" y="5373360"/>
            <a:ext cx="1058040" cy="1058040"/>
          </a:xfrm>
          <a:prstGeom prst="rect">
            <a:avLst/>
          </a:prstGeom>
          <a:ln>
            <a:noFill/>
          </a:ln>
        </p:spPr>
      </p:pic>
      <p:pic>
        <p:nvPicPr>
          <p:cNvPr id="97" name="Picture 10"/>
          <p:cNvPicPr/>
          <p:nvPr/>
        </p:nvPicPr>
        <p:blipFill>
          <a:blip r:embed="rId17"/>
          <a:stretch/>
        </p:blipFill>
        <p:spPr>
          <a:xfrm>
            <a:off x="251640" y="4149000"/>
            <a:ext cx="1059120" cy="1059120"/>
          </a:xfrm>
          <a:prstGeom prst="rect">
            <a:avLst/>
          </a:prstGeom>
          <a:ln>
            <a:noFill/>
          </a:ln>
        </p:spPr>
      </p:pic>
      <p:pic>
        <p:nvPicPr>
          <p:cNvPr id="98" name="Picture 12"/>
          <p:cNvPicPr/>
          <p:nvPr/>
        </p:nvPicPr>
        <p:blipFill>
          <a:blip r:embed="rId18"/>
          <a:stretch/>
        </p:blipFill>
        <p:spPr>
          <a:xfrm>
            <a:off x="251640" y="332640"/>
            <a:ext cx="1059120" cy="1059120"/>
          </a:xfrm>
          <a:prstGeom prst="rect">
            <a:avLst/>
          </a:prstGeom>
          <a:ln>
            <a:noFill/>
          </a:ln>
        </p:spPr>
      </p:pic>
      <p:pic>
        <p:nvPicPr>
          <p:cNvPr id="99" name="Picture 14"/>
          <p:cNvPicPr/>
          <p:nvPr/>
        </p:nvPicPr>
        <p:blipFill>
          <a:blip r:embed="rId19"/>
          <a:srcRect l="10470" t="10187" r="5268" b="11154"/>
          <a:stretch/>
        </p:blipFill>
        <p:spPr>
          <a:xfrm>
            <a:off x="251640" y="1628640"/>
            <a:ext cx="1058040" cy="9874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7" name="Picture 18"/>
          <p:cNvPicPr/>
          <p:nvPr/>
        </p:nvPicPr>
        <p:blipFill>
          <a:blip r:embed="rId15"/>
          <a:stretch/>
        </p:blipFill>
        <p:spPr>
          <a:xfrm rot="331800">
            <a:off x="42480" y="1634760"/>
            <a:ext cx="1342800" cy="319608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1458360" y="1634400"/>
            <a:ext cx="719964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3"/>
          <p:cNvSpPr/>
          <p:nvPr/>
        </p:nvSpPr>
        <p:spPr>
          <a:xfrm>
            <a:off x="1403640" y="260640"/>
            <a:ext cx="720036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PlaceHolder 4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28360" cy="1156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1464120" y="1628640"/>
            <a:ext cx="7200360" cy="478044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pic>
        <p:nvPicPr>
          <p:cNvPr id="142" name="Picture 20"/>
          <p:cNvPicPr/>
          <p:nvPr/>
        </p:nvPicPr>
        <p:blipFill>
          <a:blip r:embed="rId16">
            <a:extLst/>
          </a:blip>
          <a:stretch/>
        </p:blipFill>
        <p:spPr>
          <a:xfrm>
            <a:off x="0" y="1917000"/>
            <a:ext cx="919440" cy="941760"/>
          </a:xfrm>
          <a:prstGeom prst="rect">
            <a:avLst/>
          </a:prstGeom>
          <a:ln>
            <a:noFill/>
          </a:ln>
        </p:spPr>
      </p:pic>
      <p:pic>
        <p:nvPicPr>
          <p:cNvPr id="143" name="Picture 22"/>
          <p:cNvPicPr/>
          <p:nvPr/>
        </p:nvPicPr>
        <p:blipFill>
          <a:blip r:embed="rId17">
            <a:extLst/>
          </a:blip>
          <a:stretch/>
        </p:blipFill>
        <p:spPr>
          <a:xfrm>
            <a:off x="517320" y="2609640"/>
            <a:ext cx="732240" cy="750240"/>
          </a:xfrm>
          <a:prstGeom prst="rect">
            <a:avLst/>
          </a:prstGeom>
          <a:ln>
            <a:noFill/>
          </a:ln>
        </p:spPr>
      </p:pic>
      <p:pic>
        <p:nvPicPr>
          <p:cNvPr id="144" name="Picture 24"/>
          <p:cNvPicPr/>
          <p:nvPr/>
        </p:nvPicPr>
        <p:blipFill>
          <a:blip r:embed="rId18">
            <a:extLst/>
          </a:blip>
          <a:stretch/>
        </p:blipFill>
        <p:spPr>
          <a:xfrm>
            <a:off x="683640" y="1628640"/>
            <a:ext cx="930600" cy="935640"/>
          </a:xfrm>
          <a:prstGeom prst="rect">
            <a:avLst/>
          </a:prstGeom>
          <a:ln>
            <a:noFill/>
          </a:ln>
        </p:spPr>
      </p:pic>
      <p:pic>
        <p:nvPicPr>
          <p:cNvPr id="145" name="Picture 2"/>
          <p:cNvPicPr/>
          <p:nvPr/>
        </p:nvPicPr>
        <p:blipFill>
          <a:blip r:embed="rId19"/>
          <a:stretch/>
        </p:blipFill>
        <p:spPr>
          <a:xfrm>
            <a:off x="107640" y="4293000"/>
            <a:ext cx="1259280" cy="18036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2"/>
          <p:cNvSpPr/>
          <p:nvPr/>
        </p:nvSpPr>
        <p:spPr>
          <a:xfrm>
            <a:off x="539640" y="1634400"/>
            <a:ext cx="811872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539640" y="260640"/>
            <a:ext cx="8064360" cy="1223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PlaceHolder 4"/>
          <p:cNvSpPr>
            <a:spLocks noGrp="1"/>
          </p:cNvSpPr>
          <p:nvPr>
            <p:ph type="title"/>
          </p:nvPr>
        </p:nvSpPr>
        <p:spPr>
          <a:xfrm>
            <a:off x="611640" y="332640"/>
            <a:ext cx="7992360" cy="108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683640" y="1772640"/>
            <a:ext cx="7848360" cy="475200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pic>
        <p:nvPicPr>
          <p:cNvPr id="187" name="Picture 4"/>
          <p:cNvPicPr/>
          <p:nvPr/>
        </p:nvPicPr>
        <p:blipFill>
          <a:blip r:embed="rId15"/>
          <a:stretch/>
        </p:blipFill>
        <p:spPr>
          <a:xfrm>
            <a:off x="1331640" y="5949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88" name="Picture 6"/>
          <p:cNvPicPr/>
          <p:nvPr/>
        </p:nvPicPr>
        <p:blipFill>
          <a:blip r:embed="rId16"/>
          <a:stretch/>
        </p:blipFill>
        <p:spPr>
          <a:xfrm>
            <a:off x="251640" y="4221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89" name="Picture 10"/>
          <p:cNvPicPr/>
          <p:nvPr/>
        </p:nvPicPr>
        <p:blipFill>
          <a:blip r:embed="rId17"/>
          <a:stretch/>
        </p:blipFill>
        <p:spPr>
          <a:xfrm>
            <a:off x="179640" y="5013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90" name="Picture 4"/>
          <p:cNvPicPr/>
          <p:nvPr/>
        </p:nvPicPr>
        <p:blipFill>
          <a:blip r:embed="rId18">
            <a:extLst/>
          </a:blip>
          <a:stretch/>
        </p:blipFill>
        <p:spPr>
          <a:xfrm>
            <a:off x="467640" y="5733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91" name="Picture 14"/>
          <p:cNvPicPr/>
          <p:nvPr/>
        </p:nvPicPr>
        <p:blipFill>
          <a:blip r:embed="rId19"/>
          <a:srcRect t="10003" b="19990"/>
          <a:stretch/>
        </p:blipFill>
        <p:spPr>
          <a:xfrm>
            <a:off x="2123640" y="5949360"/>
            <a:ext cx="1028160" cy="7196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467640" y="1556640"/>
            <a:ext cx="4032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sp>
        <p:nvSpPr>
          <p:cNvPr id="233" name="CustomShape 6"/>
          <p:cNvSpPr/>
          <p:nvPr/>
        </p:nvSpPr>
        <p:spPr>
          <a:xfrm>
            <a:off x="4608000" y="1556640"/>
            <a:ext cx="4140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CustomShape 7"/>
          <p:cNvSpPr/>
          <p:nvPr/>
        </p:nvSpPr>
        <p:spPr>
          <a:xfrm>
            <a:off x="439200" y="404640"/>
            <a:ext cx="8280720" cy="100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5" name="Picture 12"/>
          <p:cNvPicPr/>
          <p:nvPr/>
        </p:nvPicPr>
        <p:blipFill>
          <a:blip r:embed="rId15"/>
          <a:stretch/>
        </p:blipFill>
        <p:spPr>
          <a:xfrm>
            <a:off x="2699640" y="588240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36" name="Picture 14"/>
          <p:cNvPicPr/>
          <p:nvPr/>
        </p:nvPicPr>
        <p:blipFill>
          <a:blip r:embed="rId16"/>
          <a:stretch/>
        </p:blipFill>
        <p:spPr>
          <a:xfrm>
            <a:off x="3794400" y="5880960"/>
            <a:ext cx="908280" cy="908280"/>
          </a:xfrm>
          <a:prstGeom prst="rect">
            <a:avLst/>
          </a:prstGeom>
          <a:ln>
            <a:noFill/>
          </a:ln>
        </p:spPr>
      </p:pic>
      <p:pic>
        <p:nvPicPr>
          <p:cNvPr id="237" name="Picture 12"/>
          <p:cNvPicPr/>
          <p:nvPr/>
        </p:nvPicPr>
        <p:blipFill>
          <a:blip r:embed="rId17"/>
          <a:stretch/>
        </p:blipFill>
        <p:spPr>
          <a:xfrm>
            <a:off x="480240" y="587664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38" name="Picture 14"/>
          <p:cNvPicPr/>
          <p:nvPr/>
        </p:nvPicPr>
        <p:blipFill>
          <a:blip r:embed="rId16"/>
          <a:stretch/>
        </p:blipFill>
        <p:spPr>
          <a:xfrm>
            <a:off x="1575000" y="5875200"/>
            <a:ext cx="908280" cy="908280"/>
          </a:xfrm>
          <a:prstGeom prst="rect">
            <a:avLst/>
          </a:prstGeom>
          <a:ln>
            <a:noFill/>
          </a:ln>
        </p:spPr>
      </p:pic>
      <p:pic>
        <p:nvPicPr>
          <p:cNvPr id="239" name="Picture 12"/>
          <p:cNvPicPr/>
          <p:nvPr/>
        </p:nvPicPr>
        <p:blipFill>
          <a:blip r:embed="rId17"/>
          <a:stretch/>
        </p:blipFill>
        <p:spPr>
          <a:xfrm>
            <a:off x="4837680" y="587664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40" name="Picture 14"/>
          <p:cNvPicPr/>
          <p:nvPr/>
        </p:nvPicPr>
        <p:blipFill>
          <a:blip r:embed="rId16"/>
          <a:stretch/>
        </p:blipFill>
        <p:spPr>
          <a:xfrm>
            <a:off x="5932440" y="5875200"/>
            <a:ext cx="908280" cy="908280"/>
          </a:xfrm>
          <a:prstGeom prst="rect">
            <a:avLst/>
          </a:prstGeom>
          <a:ln>
            <a:noFill/>
          </a:ln>
        </p:spPr>
      </p:pic>
      <p:pic>
        <p:nvPicPr>
          <p:cNvPr id="241" name="Picture 12"/>
          <p:cNvPicPr/>
          <p:nvPr/>
        </p:nvPicPr>
        <p:blipFill>
          <a:blip r:embed="rId17"/>
          <a:stretch/>
        </p:blipFill>
        <p:spPr>
          <a:xfrm>
            <a:off x="6861960" y="587880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42" name="Picture 14"/>
          <p:cNvPicPr/>
          <p:nvPr/>
        </p:nvPicPr>
        <p:blipFill>
          <a:blip r:embed="rId16"/>
          <a:stretch/>
        </p:blipFill>
        <p:spPr>
          <a:xfrm>
            <a:off x="7956720" y="5877360"/>
            <a:ext cx="908280" cy="9082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CustomShape 2"/>
          <p:cNvSpPr/>
          <p:nvPr/>
        </p:nvSpPr>
        <p:spPr>
          <a:xfrm>
            <a:off x="467640" y="1556640"/>
            <a:ext cx="4032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sp>
        <p:nvSpPr>
          <p:cNvPr id="284" name="CustomShape 6"/>
          <p:cNvSpPr/>
          <p:nvPr/>
        </p:nvSpPr>
        <p:spPr>
          <a:xfrm>
            <a:off x="4608000" y="1556640"/>
            <a:ext cx="4140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7"/>
          <p:cNvSpPr/>
          <p:nvPr/>
        </p:nvSpPr>
        <p:spPr>
          <a:xfrm>
            <a:off x="439200" y="404640"/>
            <a:ext cx="8280720" cy="100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6" name="Picture 2"/>
          <p:cNvPicPr/>
          <p:nvPr/>
        </p:nvPicPr>
        <p:blipFill>
          <a:blip r:embed="rId15"/>
          <a:stretch/>
        </p:blipFill>
        <p:spPr>
          <a:xfrm>
            <a:off x="1403640" y="584856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87" name="Picture 4"/>
          <p:cNvPicPr/>
          <p:nvPr/>
        </p:nvPicPr>
        <p:blipFill>
          <a:blip r:embed="rId16"/>
          <a:stretch/>
        </p:blipFill>
        <p:spPr>
          <a:xfrm>
            <a:off x="439200" y="589212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88" name="Picture 2"/>
          <p:cNvPicPr/>
          <p:nvPr/>
        </p:nvPicPr>
        <p:blipFill>
          <a:blip r:embed="rId15"/>
          <a:stretch/>
        </p:blipFill>
        <p:spPr>
          <a:xfrm>
            <a:off x="3665880" y="588060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89" name="Picture 4"/>
          <p:cNvPicPr/>
          <p:nvPr/>
        </p:nvPicPr>
        <p:blipFill>
          <a:blip r:embed="rId16"/>
          <a:stretch/>
        </p:blipFill>
        <p:spPr>
          <a:xfrm>
            <a:off x="2701440" y="592380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90" name="Picture 2"/>
          <p:cNvPicPr/>
          <p:nvPr/>
        </p:nvPicPr>
        <p:blipFill>
          <a:blip r:embed="rId15"/>
          <a:stretch/>
        </p:blipFill>
        <p:spPr>
          <a:xfrm>
            <a:off x="5747400" y="589212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91" name="Picture 4"/>
          <p:cNvPicPr/>
          <p:nvPr/>
        </p:nvPicPr>
        <p:blipFill>
          <a:blip r:embed="rId16"/>
          <a:stretch/>
        </p:blipFill>
        <p:spPr>
          <a:xfrm>
            <a:off x="4782960" y="593568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92" name="Picture 2"/>
          <p:cNvPicPr/>
          <p:nvPr/>
        </p:nvPicPr>
        <p:blipFill>
          <a:blip r:embed="rId15"/>
          <a:stretch/>
        </p:blipFill>
        <p:spPr>
          <a:xfrm>
            <a:off x="7874640" y="589212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93" name="Picture 4"/>
          <p:cNvPicPr/>
          <p:nvPr/>
        </p:nvPicPr>
        <p:blipFill>
          <a:blip r:embed="rId16"/>
          <a:stretch/>
        </p:blipFill>
        <p:spPr>
          <a:xfrm>
            <a:off x="6910200" y="5935680"/>
            <a:ext cx="820080" cy="8200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2"/>
          <p:cNvSpPr/>
          <p:nvPr/>
        </p:nvSpPr>
        <p:spPr>
          <a:xfrm>
            <a:off x="467640" y="404640"/>
            <a:ext cx="8280720" cy="1223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PlaceHolder 3"/>
          <p:cNvSpPr>
            <a:spLocks noGrp="1"/>
          </p:cNvSpPr>
          <p:nvPr>
            <p:ph type="title"/>
          </p:nvPr>
        </p:nvSpPr>
        <p:spPr>
          <a:xfrm>
            <a:off x="467640" y="47664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3" name="Picture 2"/>
          <p:cNvPicPr/>
          <p:nvPr/>
        </p:nvPicPr>
        <p:blipFill>
          <a:blip r:embed="rId15"/>
          <a:stretch/>
        </p:blipFill>
        <p:spPr>
          <a:xfrm>
            <a:off x="323640" y="494100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4" name="Picture 4"/>
          <p:cNvPicPr/>
          <p:nvPr/>
        </p:nvPicPr>
        <p:blipFill>
          <a:blip r:embed="rId16"/>
          <a:stretch/>
        </p:blipFill>
        <p:spPr>
          <a:xfrm>
            <a:off x="909720" y="618084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5" name="Picture 6"/>
          <p:cNvPicPr/>
          <p:nvPr/>
        </p:nvPicPr>
        <p:blipFill>
          <a:blip r:embed="rId17"/>
          <a:stretch/>
        </p:blipFill>
        <p:spPr>
          <a:xfrm>
            <a:off x="323640" y="5373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6" name="Picture 10"/>
          <p:cNvPicPr/>
          <p:nvPr/>
        </p:nvPicPr>
        <p:blipFill>
          <a:blip r:embed="rId18"/>
          <a:srcRect b="9981"/>
          <a:stretch/>
        </p:blipFill>
        <p:spPr>
          <a:xfrm>
            <a:off x="323640" y="5698800"/>
            <a:ext cx="406440" cy="343800"/>
          </a:xfrm>
          <a:prstGeom prst="rect">
            <a:avLst/>
          </a:prstGeom>
          <a:ln>
            <a:noFill/>
          </a:ln>
        </p:spPr>
      </p:pic>
      <p:pic>
        <p:nvPicPr>
          <p:cNvPr id="337" name="Picture 4"/>
          <p:cNvPicPr/>
          <p:nvPr/>
        </p:nvPicPr>
        <p:blipFill>
          <a:blip r:embed="rId19">
            <a:extLst/>
          </a:blip>
          <a:stretch/>
        </p:blipFill>
        <p:spPr>
          <a:xfrm>
            <a:off x="467640" y="6165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8" name="Picture 14"/>
          <p:cNvPicPr/>
          <p:nvPr/>
        </p:nvPicPr>
        <p:blipFill>
          <a:blip r:embed="rId20"/>
          <a:srcRect t="9985" b="19971"/>
          <a:stretch/>
        </p:blipFill>
        <p:spPr>
          <a:xfrm>
            <a:off x="1312560" y="6180840"/>
            <a:ext cx="522720" cy="343800"/>
          </a:xfrm>
          <a:prstGeom prst="rect">
            <a:avLst/>
          </a:prstGeom>
          <a:ln>
            <a:noFill/>
          </a:ln>
        </p:spPr>
      </p:pic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7" name="Picture 12"/>
          <p:cNvPicPr/>
          <p:nvPr/>
        </p:nvPicPr>
        <p:blipFill>
          <a:blip r:embed="rId15"/>
          <a:stretch/>
        </p:blipFill>
        <p:spPr>
          <a:xfrm>
            <a:off x="8388360" y="692640"/>
            <a:ext cx="472680" cy="431640"/>
          </a:xfrm>
          <a:prstGeom prst="rect">
            <a:avLst/>
          </a:prstGeom>
          <a:ln>
            <a:noFill/>
          </a:ln>
        </p:spPr>
      </p:pic>
      <p:pic>
        <p:nvPicPr>
          <p:cNvPr id="378" name="Picture 14"/>
          <p:cNvPicPr/>
          <p:nvPr/>
        </p:nvPicPr>
        <p:blipFill>
          <a:blip r:embed="rId16"/>
          <a:stretch/>
        </p:blipFill>
        <p:spPr>
          <a:xfrm>
            <a:off x="7452360" y="188640"/>
            <a:ext cx="472680" cy="431640"/>
          </a:xfrm>
          <a:prstGeom prst="rect">
            <a:avLst/>
          </a:prstGeom>
          <a:ln>
            <a:noFill/>
          </a:ln>
        </p:spPr>
      </p:pic>
      <p:pic>
        <p:nvPicPr>
          <p:cNvPr id="379" name="Picture 2"/>
          <p:cNvPicPr/>
          <p:nvPr/>
        </p:nvPicPr>
        <p:blipFill>
          <a:blip r:embed="rId17"/>
          <a:stretch/>
        </p:blipFill>
        <p:spPr>
          <a:xfrm>
            <a:off x="8028360" y="188640"/>
            <a:ext cx="472680" cy="431640"/>
          </a:xfrm>
          <a:prstGeom prst="rect">
            <a:avLst/>
          </a:prstGeom>
          <a:ln>
            <a:noFill/>
          </a:ln>
        </p:spPr>
      </p:pic>
      <p:pic>
        <p:nvPicPr>
          <p:cNvPr id="380" name="Picture 4"/>
          <p:cNvPicPr/>
          <p:nvPr/>
        </p:nvPicPr>
        <p:blipFill>
          <a:blip r:embed="rId18">
            <a:extLst/>
          </a:blip>
          <a:stretch/>
        </p:blipFill>
        <p:spPr>
          <a:xfrm>
            <a:off x="508680" y="276480"/>
            <a:ext cx="431640" cy="367920"/>
          </a:xfrm>
          <a:prstGeom prst="rect">
            <a:avLst/>
          </a:prstGeom>
          <a:ln>
            <a:noFill/>
          </a:ln>
        </p:spPr>
      </p:pic>
      <p:pic>
        <p:nvPicPr>
          <p:cNvPr id="381" name="Picture 12"/>
          <p:cNvPicPr/>
          <p:nvPr/>
        </p:nvPicPr>
        <p:blipFill>
          <a:blip r:embed="rId19"/>
          <a:stretch/>
        </p:blipFill>
        <p:spPr>
          <a:xfrm>
            <a:off x="1043640" y="188640"/>
            <a:ext cx="514080" cy="437760"/>
          </a:xfrm>
          <a:prstGeom prst="rect">
            <a:avLst/>
          </a:prstGeom>
          <a:ln>
            <a:noFill/>
          </a:ln>
        </p:spPr>
      </p:pic>
      <p:pic>
        <p:nvPicPr>
          <p:cNvPr id="382" name="Picture 14"/>
          <p:cNvPicPr/>
          <p:nvPr/>
        </p:nvPicPr>
        <p:blipFill>
          <a:blip r:embed="rId20"/>
          <a:srcRect t="10003" b="19990"/>
          <a:stretch/>
        </p:blipFill>
        <p:spPr>
          <a:xfrm>
            <a:off x="179640" y="692640"/>
            <a:ext cx="723600" cy="431640"/>
          </a:xfrm>
          <a:prstGeom prst="rect">
            <a:avLst/>
          </a:prstGeom>
          <a:ln>
            <a:noFill/>
          </a:ln>
        </p:spPr>
      </p:pic>
      <p:pic>
        <p:nvPicPr>
          <p:cNvPr id="383" name="Picture 4"/>
          <p:cNvPicPr/>
          <p:nvPr/>
        </p:nvPicPr>
        <p:blipFill>
          <a:blip r:embed="rId21"/>
          <a:stretch/>
        </p:blipFill>
        <p:spPr>
          <a:xfrm>
            <a:off x="1187640" y="6309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4" name="Picture 6"/>
          <p:cNvPicPr/>
          <p:nvPr/>
        </p:nvPicPr>
        <p:blipFill>
          <a:blip r:embed="rId22"/>
          <a:stretch/>
        </p:blipFill>
        <p:spPr>
          <a:xfrm>
            <a:off x="611640" y="6165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5" name="Picture 10"/>
          <p:cNvPicPr/>
          <p:nvPr/>
        </p:nvPicPr>
        <p:blipFill>
          <a:blip r:embed="rId23"/>
          <a:stretch/>
        </p:blipFill>
        <p:spPr>
          <a:xfrm>
            <a:off x="251640" y="5733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6" name="Picture 4"/>
          <p:cNvPicPr/>
          <p:nvPr/>
        </p:nvPicPr>
        <p:blipFill>
          <a:blip r:embed="rId24">
            <a:extLst/>
          </a:blip>
          <a:stretch/>
        </p:blipFill>
        <p:spPr>
          <a:xfrm>
            <a:off x="8172360" y="6093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7" name="Picture 12"/>
          <p:cNvPicPr/>
          <p:nvPr/>
        </p:nvPicPr>
        <p:blipFill>
          <a:blip r:embed="rId25"/>
          <a:stretch/>
        </p:blipFill>
        <p:spPr>
          <a:xfrm>
            <a:off x="7668360" y="630936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388" name="Picture 14"/>
          <p:cNvPicPr/>
          <p:nvPr/>
        </p:nvPicPr>
        <p:blipFill>
          <a:blip r:embed="rId26"/>
          <a:srcRect t="10012" b="19965"/>
          <a:stretch/>
        </p:blipFill>
        <p:spPr>
          <a:xfrm>
            <a:off x="8388360" y="5589360"/>
            <a:ext cx="616680" cy="431640"/>
          </a:xfrm>
          <a:prstGeom prst="rect">
            <a:avLst/>
          </a:prstGeom>
          <a:ln>
            <a:noFill/>
          </a:ln>
        </p:spPr>
      </p:pic>
      <p:sp>
        <p:nvSpPr>
          <p:cNvPr id="389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ad397.ru/" TargetMode="External"/><Relationship Id="rId2" Type="http://schemas.openxmlformats.org/officeDocument/2006/relationships/hyperlink" Target="mailto:mbdou397@mail.ru" TargetMode="External"/><Relationship Id="rId1" Type="http://schemas.openxmlformats.org/officeDocument/2006/relationships/slideLayout" Target="../slideLayouts/slideLayout1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7768" y="2636912"/>
            <a:ext cx="7772400" cy="187220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Оформление уголка 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безопасности </a:t>
            </a:r>
            <a:r>
              <a:rPr lang="ru-RU" sz="4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группе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«Теремок» 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653136"/>
            <a:ext cx="3672408" cy="133321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Квичастая Ольга Владимировна,</a:t>
            </a:r>
          </a:p>
          <a:p>
            <a:r>
              <a:rPr lang="ru-RU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Воспитатель</a:t>
            </a:r>
            <a:endParaRPr lang="ru-RU" sz="2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1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</a:p>
          <a:p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04664"/>
            <a:ext cx="6912768" cy="2031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БЮДЖЕТНОЕ ДОШКОЛЬНОЕ ОБРАЗОВАТЕЛЬНОЕ УЧРЕЖДЕНИЕ «ДЕТСКИЙ САД ОБЩЕРАЗВИВАЮЩЕГО ВИДА № 397»</a:t>
            </a:r>
          </a:p>
          <a:p>
            <a:pPr algn="ctr"/>
            <a:r>
              <a:rPr lang="ru-RU" b="1" dirty="0"/>
              <a:t>ГОРОДСКОГО ОКРУГА САМАРА</a:t>
            </a:r>
          </a:p>
          <a:p>
            <a:pPr algn="ctr"/>
            <a:r>
              <a:rPr lang="ru-RU" b="1" dirty="0"/>
              <a:t>Россия, 443901, г. Самара, пос. Берёза, квартал 1, дом 12</a:t>
            </a:r>
          </a:p>
          <a:p>
            <a:pPr algn="ctr"/>
            <a:r>
              <a:rPr lang="ru-RU" b="1" dirty="0"/>
              <a:t>Тел.: (846) 9966822 (ф.); (846)9966844; (846)9966935</a:t>
            </a:r>
          </a:p>
          <a:p>
            <a:pPr algn="ctr"/>
            <a:r>
              <a:rPr lang="ru-RU" b="1" dirty="0"/>
              <a:t>e-</a:t>
            </a:r>
            <a:r>
              <a:rPr lang="ru-RU" b="1" dirty="0" err="1"/>
              <a:t>mail</a:t>
            </a:r>
            <a:r>
              <a:rPr lang="ru-RU" b="1" dirty="0"/>
              <a:t>: </a:t>
            </a:r>
            <a:r>
              <a:rPr lang="ru-RU" b="1" dirty="0" smtClean="0">
                <a:hlinkClick r:id="rId2"/>
              </a:rPr>
              <a:t>mbdou397@mail.ru</a:t>
            </a:r>
            <a:r>
              <a:rPr lang="ru-RU" b="1" dirty="0" smtClean="0"/>
              <a:t> ; </a:t>
            </a:r>
            <a:r>
              <a:rPr lang="ru-RU" b="1" dirty="0">
                <a:hlinkClick r:id="rId3"/>
              </a:rPr>
              <a:t>http://</a:t>
            </a:r>
            <a:r>
              <a:rPr lang="ru-RU" b="1" dirty="0" smtClean="0">
                <a:hlinkClick r:id="rId3"/>
              </a:rPr>
              <a:t>sad397.ru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35796" y="5964088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Самара , 2019 год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28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018" y="476672"/>
            <a:ext cx="7425398" cy="6810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Уголок безопасности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236296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272808" cy="86895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Литература для воспитанников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07483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16824" cy="86895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Вариативность уголка по ПДД в зависимости от возрастной группы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84984"/>
            <a:ext cx="4038600" cy="30289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1908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344816" cy="86895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Конструирование из блоков макета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п.Береза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 центральной улицей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80720" cy="4860540"/>
          </a:xfrm>
        </p:spPr>
      </p:pic>
    </p:spTree>
    <p:extLst>
      <p:ext uri="{BB962C8B-B14F-4D97-AF65-F5344CB8AC3E}">
        <p14:creationId xmlns:p14="http://schemas.microsoft.com/office/powerpoint/2010/main" val="7834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200800" cy="9409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Оформление тематической недели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01008"/>
            <a:ext cx="4038600" cy="2808089"/>
          </a:xfrm>
        </p:spPr>
      </p:pic>
    </p:spTree>
    <p:extLst>
      <p:ext uri="{BB962C8B-B14F-4D97-AF65-F5344CB8AC3E}">
        <p14:creationId xmlns:p14="http://schemas.microsoft.com/office/powerpoint/2010/main" val="5310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185992" cy="13681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Информационный уголок для родителей в приемной группы «Теремок»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/>
          <a:stretch/>
        </p:blipFill>
        <p:spPr bwMode="auto">
          <a:xfrm>
            <a:off x="1475656" y="1916831"/>
            <a:ext cx="6192688" cy="451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0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7" b="9691"/>
          <a:stretch/>
        </p:blipFill>
        <p:spPr bwMode="auto">
          <a:xfrm>
            <a:off x="899592" y="548680"/>
            <a:ext cx="5256584" cy="24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80928"/>
            <a:ext cx="6054824" cy="359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4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128792" cy="6480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Памятки для родителей по ПДД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336704" cy="4752528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2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Тема14</Template>
  <TotalTime>18</TotalTime>
  <Words>111</Words>
  <Application>Microsoft Office PowerPoint</Application>
  <PresentationFormat>Экран (4:3)</PresentationFormat>
  <Paragraphs>18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9</vt:i4>
      </vt:variant>
    </vt:vector>
  </HeadingPairs>
  <TitlesOfParts>
    <vt:vector size="22" baseType="lpstr">
      <vt:lpstr>Тема14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Тема7</vt:lpstr>
      <vt:lpstr>Оформление уголка безопасности в группе «Теремок» </vt:lpstr>
      <vt:lpstr>Уголок безопасности </vt:lpstr>
      <vt:lpstr>Литература для воспитанников</vt:lpstr>
      <vt:lpstr>Вариативность уголка по ПДД в зависимости от возрастной группы </vt:lpstr>
      <vt:lpstr>Конструирование из блоков макета п.Береза с центральной улицей </vt:lpstr>
      <vt:lpstr>Оформление тематической недели</vt:lpstr>
      <vt:lpstr>Информационный уголок для родителей в приемной группы «Теремок»</vt:lpstr>
      <vt:lpstr>Презентация PowerPoint</vt:lpstr>
      <vt:lpstr>Памятки для родителей по ПДД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Оформление группы «Теремок»  ( уголок безопасности)</dc:title>
  <dc:creator>Лиза</dc:creator>
  <cp:lastModifiedBy>Лиза</cp:lastModifiedBy>
  <cp:revision>3</cp:revision>
  <dcterms:created xsi:type="dcterms:W3CDTF">2019-10-23T20:34:49Z</dcterms:created>
  <dcterms:modified xsi:type="dcterms:W3CDTF">2019-10-23T21:03:36Z</dcterms:modified>
</cp:coreProperties>
</file>